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63" r:id="rId6"/>
    <p:sldId id="264" r:id="rId7"/>
    <p:sldId id="262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Substitution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</a:t>
            </a:r>
            <a:r>
              <a:rPr lang="en-US" sz="44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Substitution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one of the equations for y in terms of x.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y in the second equation with the answer from Step 1.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x with its value from Step 3 in the first equation.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y.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43522F9C-D01B-4E64-88C0-9EFCB5997B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38" y="40398"/>
            <a:ext cx="8323548" cy="628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57BFBB-3120-4FE9-9FBD-637D6BD4F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3" y="95808"/>
            <a:ext cx="7702727" cy="619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863E62-6772-4442-A614-B6FA5AC9B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424449" cy="629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2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551C01-D8A6-4127-A620-82281586C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6" y="64282"/>
            <a:ext cx="8059334" cy="624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5255BE-E761-4294-A6D1-D4FAE1848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14096" cy="628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532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57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7 Solving Systems of Equations by 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50</cp:revision>
  <cp:lastPrinted>2018-09-28T22:52:40Z</cp:lastPrinted>
  <dcterms:created xsi:type="dcterms:W3CDTF">2018-08-29T02:57:50Z</dcterms:created>
  <dcterms:modified xsi:type="dcterms:W3CDTF">2019-09-02T17:13:56Z</dcterms:modified>
</cp:coreProperties>
</file>